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4" r:id="rId5"/>
    <p:sldId id="259" r:id="rId6"/>
    <p:sldId id="266" r:id="rId7"/>
    <p:sldId id="260" r:id="rId8"/>
    <p:sldId id="267" r:id="rId9"/>
    <p:sldId id="261" r:id="rId10"/>
    <p:sldId id="268" r:id="rId11"/>
    <p:sldId id="262" r:id="rId12"/>
    <p:sldId id="269" r:id="rId13"/>
    <p:sldId id="263" r:id="rId14"/>
    <p:sldId id="270" r:id="rId15"/>
    <p:sldId id="265" r:id="rId16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08A56-96D5-41EB-AFC7-D6E8D6B58AC2}" type="datetimeFigureOut">
              <a:rPr lang="ko-KR" altLang="en-US" smtClean="0"/>
              <a:t>2022-04-27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C24D0-F2ED-4C3C-BC26-B014825D29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728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C24D0-F2ED-4C3C-BC26-B014825D291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64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44.png"/><Relationship Id="rId5" Type="http://schemas.openxmlformats.org/officeDocument/2006/relationships/image" Target="../media/image2.png"/><Relationship Id="rId15" Type="http://schemas.openxmlformats.org/officeDocument/2006/relationships/image" Target="../media/image50.png"/><Relationship Id="rId10" Type="http://schemas.openxmlformats.org/officeDocument/2006/relationships/image" Target="../media/image48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44.png"/><Relationship Id="rId5" Type="http://schemas.openxmlformats.org/officeDocument/2006/relationships/image" Target="../media/image2.png"/><Relationship Id="rId15" Type="http://schemas.openxmlformats.org/officeDocument/2006/relationships/image" Target="../media/image50.png"/><Relationship Id="rId10" Type="http://schemas.openxmlformats.org/officeDocument/2006/relationships/image" Target="../media/image48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1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3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5" Type="http://schemas.openxmlformats.org/officeDocument/2006/relationships/image" Target="../media/image17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2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6.png"/><Relationship Id="rId9" Type="http://schemas.openxmlformats.org/officeDocument/2006/relationships/image" Target="../media/image1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8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44.png"/><Relationship Id="rId5" Type="http://schemas.openxmlformats.org/officeDocument/2006/relationships/image" Target="../media/image2.png"/><Relationship Id="rId15" Type="http://schemas.openxmlformats.org/officeDocument/2006/relationships/image" Target="../media/image50.png"/><Relationship Id="rId10" Type="http://schemas.openxmlformats.org/officeDocument/2006/relationships/image" Target="../media/image48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44.png"/><Relationship Id="rId5" Type="http://schemas.openxmlformats.org/officeDocument/2006/relationships/image" Target="../media/image2.png"/><Relationship Id="rId15" Type="http://schemas.openxmlformats.org/officeDocument/2006/relationships/image" Target="../media/image50.png"/><Relationship Id="rId10" Type="http://schemas.openxmlformats.org/officeDocument/2006/relationships/image" Target="../media/image48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44.png"/><Relationship Id="rId5" Type="http://schemas.openxmlformats.org/officeDocument/2006/relationships/image" Target="../media/image2.png"/><Relationship Id="rId15" Type="http://schemas.openxmlformats.org/officeDocument/2006/relationships/image" Target="../media/image50.png"/><Relationship Id="rId10" Type="http://schemas.openxmlformats.org/officeDocument/2006/relationships/image" Target="../media/image48.png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777969" y="360424"/>
            <a:ext cx="1215808" cy="311671"/>
            <a:chOff x="15777969" y="360424"/>
            <a:chExt cx="1215808" cy="311671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6682106" y="360424"/>
              <a:ext cx="311671" cy="311671"/>
              <a:chOff x="16682106" y="360424"/>
              <a:chExt cx="311671" cy="311671"/>
            </a:xfrm>
          </p:grpSpPr>
          <p:grpSp>
            <p:nvGrpSpPr>
              <p:cNvPr id="1003" name="그룹 1003"/>
              <p:cNvGrpSpPr/>
              <p:nvPr/>
            </p:nvGrpSpPr>
            <p:grpSpPr>
              <a:xfrm>
                <a:off x="16682106" y="360424"/>
                <a:ext cx="311671" cy="311671"/>
                <a:chOff x="16682106" y="360424"/>
                <a:chExt cx="311671" cy="311671"/>
              </a:xfrm>
            </p:grpSpPr>
            <p:pic>
              <p:nvPicPr>
                <p:cNvPr id="5" name="Object 4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6682106" y="360424"/>
                  <a:ext cx="311671" cy="311671"/>
                </a:xfrm>
                <a:prstGeom prst="rect">
                  <a:avLst/>
                </a:prstGeom>
              </p:spPr>
            </p:pic>
          </p:grpSp>
          <p:grpSp>
            <p:nvGrpSpPr>
              <p:cNvPr id="1004" name="그룹 1004"/>
              <p:cNvGrpSpPr/>
              <p:nvPr/>
            </p:nvGrpSpPr>
            <p:grpSpPr>
              <a:xfrm>
                <a:off x="16753500" y="431817"/>
                <a:ext cx="168884" cy="168884"/>
                <a:chOff x="16753500" y="431817"/>
                <a:chExt cx="168884" cy="168884"/>
              </a:xfrm>
            </p:grpSpPr>
            <p:pic>
              <p:nvPicPr>
                <p:cNvPr id="8" name="Object 7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6753500" y="431817"/>
                  <a:ext cx="168884" cy="16888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05" name="그룹 1005"/>
            <p:cNvGrpSpPr/>
            <p:nvPr/>
          </p:nvGrpSpPr>
          <p:grpSpPr>
            <a:xfrm>
              <a:off x="16230038" y="360424"/>
              <a:ext cx="311671" cy="311671"/>
              <a:chOff x="16230038" y="360424"/>
              <a:chExt cx="311671" cy="311671"/>
            </a:xfrm>
          </p:grpSpPr>
          <p:grpSp>
            <p:nvGrpSpPr>
              <p:cNvPr id="1006" name="그룹 1006"/>
              <p:cNvGrpSpPr/>
              <p:nvPr/>
            </p:nvGrpSpPr>
            <p:grpSpPr>
              <a:xfrm>
                <a:off x="16230038" y="360424"/>
                <a:ext cx="311671" cy="311671"/>
                <a:chOff x="16230038" y="360424"/>
                <a:chExt cx="311671" cy="311671"/>
              </a:xfrm>
            </p:grpSpPr>
            <p:pic>
              <p:nvPicPr>
                <p:cNvPr id="13" name="Object 12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6230038" y="360424"/>
                  <a:ext cx="311671" cy="311671"/>
                </a:xfrm>
                <a:prstGeom prst="rect">
                  <a:avLst/>
                </a:prstGeom>
              </p:spPr>
            </p:pic>
          </p:grpSp>
          <p:grpSp>
            <p:nvGrpSpPr>
              <p:cNvPr id="1007" name="그룹 1007"/>
              <p:cNvGrpSpPr/>
              <p:nvPr/>
            </p:nvGrpSpPr>
            <p:grpSpPr>
              <a:xfrm>
                <a:off x="16324387" y="423248"/>
                <a:ext cx="156450" cy="156450"/>
                <a:chOff x="16324387" y="423248"/>
                <a:chExt cx="156450" cy="156450"/>
              </a:xfrm>
            </p:grpSpPr>
            <p:pic>
              <p:nvPicPr>
                <p:cNvPr id="16" name="Object 15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6324387" y="423248"/>
                  <a:ext cx="156450" cy="156450"/>
                </a:xfrm>
                <a:prstGeom prst="rect">
                  <a:avLst/>
                </a:prstGeom>
              </p:spPr>
            </p:pic>
          </p:grpSp>
          <p:grpSp>
            <p:nvGrpSpPr>
              <p:cNvPr id="1008" name="그룹 1008"/>
              <p:cNvGrpSpPr/>
              <p:nvPr/>
            </p:nvGrpSpPr>
            <p:grpSpPr>
              <a:xfrm>
                <a:off x="16290910" y="452820"/>
                <a:ext cx="156450" cy="156450"/>
                <a:chOff x="16290910" y="452820"/>
                <a:chExt cx="156450" cy="156450"/>
              </a:xfrm>
            </p:grpSpPr>
            <p:pic>
              <p:nvPicPr>
                <p:cNvPr id="19" name="Object 18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6290910" y="452820"/>
                  <a:ext cx="156450" cy="15645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09" name="그룹 1009"/>
            <p:cNvGrpSpPr/>
            <p:nvPr/>
          </p:nvGrpSpPr>
          <p:grpSpPr>
            <a:xfrm>
              <a:off x="15777969" y="360424"/>
              <a:ext cx="311671" cy="311671"/>
              <a:chOff x="15777969" y="360424"/>
              <a:chExt cx="311671" cy="311671"/>
            </a:xfrm>
          </p:grpSpPr>
          <p:grpSp>
            <p:nvGrpSpPr>
              <p:cNvPr id="1010" name="그룹 1010"/>
              <p:cNvGrpSpPr/>
              <p:nvPr/>
            </p:nvGrpSpPr>
            <p:grpSpPr>
              <a:xfrm>
                <a:off x="15777969" y="360424"/>
                <a:ext cx="311671" cy="311671"/>
                <a:chOff x="15777969" y="360424"/>
                <a:chExt cx="311671" cy="311671"/>
              </a:xfrm>
            </p:grpSpPr>
            <p:pic>
              <p:nvPicPr>
                <p:cNvPr id="24" name="Object 23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5777969" y="360424"/>
                  <a:ext cx="311671" cy="311671"/>
                </a:xfrm>
                <a:prstGeom prst="rect">
                  <a:avLst/>
                </a:prstGeom>
              </p:spPr>
            </p:pic>
          </p:grpSp>
          <p:grpSp>
            <p:nvGrpSpPr>
              <p:cNvPr id="1011" name="그룹 1011"/>
              <p:cNvGrpSpPr/>
              <p:nvPr/>
            </p:nvGrpSpPr>
            <p:grpSpPr>
              <a:xfrm>
                <a:off x="15840994" y="484135"/>
                <a:ext cx="185623" cy="64247"/>
                <a:chOff x="15840994" y="484135"/>
                <a:chExt cx="185623" cy="64247"/>
              </a:xfrm>
            </p:grpSpPr>
            <p:pic>
              <p:nvPicPr>
                <p:cNvPr id="27" name="Object 26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5840994" y="484135"/>
                  <a:ext cx="185623" cy="64247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012" name="그룹 1012"/>
          <p:cNvGrpSpPr/>
          <p:nvPr/>
        </p:nvGrpSpPr>
        <p:grpSpPr>
          <a:xfrm>
            <a:off x="-4214144" y="5079781"/>
            <a:ext cx="10313988" cy="97878"/>
            <a:chOff x="-4214144" y="5079781"/>
            <a:chExt cx="10313988" cy="97878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6200000">
              <a:off x="-4214144" y="5079781"/>
              <a:ext cx="10313988" cy="97878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937818" y="974665"/>
            <a:ext cx="8668135" cy="8332439"/>
            <a:chOff x="937818" y="974665"/>
            <a:chExt cx="8668135" cy="8332439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937818" y="974665"/>
              <a:ext cx="8332439" cy="8332439"/>
              <a:chOff x="937818" y="974665"/>
              <a:chExt cx="8332439" cy="8332439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37818" y="974665"/>
                <a:ext cx="8332439" cy="8332439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5126241" y="996300"/>
              <a:ext cx="4479712" cy="8300529"/>
              <a:chOff x="5126241" y="996300"/>
              <a:chExt cx="4479712" cy="83005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126241" y="996300"/>
                <a:ext cx="4479712" cy="8300529"/>
              </a:xfrm>
              <a:prstGeom prst="rect">
                <a:avLst/>
              </a:prstGeom>
            </p:spPr>
          </p:pic>
        </p:grpSp>
      </p:grpSp>
      <p:grpSp>
        <p:nvGrpSpPr>
          <p:cNvPr id="1016" name="그룹 1016"/>
          <p:cNvGrpSpPr/>
          <p:nvPr/>
        </p:nvGrpSpPr>
        <p:grpSpPr>
          <a:xfrm>
            <a:off x="9605952" y="980437"/>
            <a:ext cx="7716169" cy="8307817"/>
            <a:chOff x="9605952" y="980437"/>
            <a:chExt cx="7716169" cy="8307817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05952" y="980437"/>
              <a:ext cx="7716169" cy="8307817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9321089" y="1046532"/>
            <a:ext cx="8382981" cy="8080027"/>
            <a:chOff x="9321089" y="1046532"/>
            <a:chExt cx="8382981" cy="8080027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21089" y="1046532"/>
              <a:ext cx="8382981" cy="8080027"/>
            </a:xfrm>
            <a:prstGeom prst="rect">
              <a:avLst/>
            </a:prstGeom>
          </p:spPr>
        </p:pic>
      </p:grpSp>
      <p:pic>
        <p:nvPicPr>
          <p:cNvPr id="48" name="Object 4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80432" y="3104032"/>
            <a:ext cx="7739115" cy="2640914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13261" y="5944077"/>
            <a:ext cx="4487166" cy="823084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>
            <a:off x="5450126" y="5107176"/>
            <a:ext cx="8304522" cy="94158"/>
            <a:chOff x="5450126" y="5107176"/>
            <a:chExt cx="8304522" cy="94158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16200000">
              <a:off x="5450126" y="5107176"/>
              <a:ext cx="8304522" cy="94158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-9524" y="948387"/>
            <a:ext cx="18295238" cy="98145"/>
            <a:chOff x="-9524" y="948387"/>
            <a:chExt cx="18295238" cy="98145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-9524" y="948387"/>
              <a:ext cx="18295238" cy="98145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-9524" y="9239182"/>
            <a:ext cx="18295238" cy="98145"/>
            <a:chOff x="-9524" y="9239182"/>
            <a:chExt cx="18295238" cy="98145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-9524" y="9239182"/>
              <a:ext cx="18295238" cy="98145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2156704" y="5108055"/>
            <a:ext cx="10313988" cy="97878"/>
            <a:chOff x="12156704" y="5108055"/>
            <a:chExt cx="10313988" cy="97878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6200000">
              <a:off x="12156704" y="5108055"/>
              <a:ext cx="10313988" cy="97878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3425933" y="7014665"/>
            <a:ext cx="4086664" cy="732018"/>
            <a:chOff x="3425933" y="7014665"/>
            <a:chExt cx="4086664" cy="732018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25933" y="7014665"/>
              <a:ext cx="4086664" cy="7320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-24245"/>
            <a:ext cx="18331101" cy="10311245"/>
          </a:xfrm>
        </p:spPr>
      </p:pic>
      <p:sp>
        <p:nvSpPr>
          <p:cNvPr id="5" name="TextBox 4"/>
          <p:cNvSpPr txBox="1"/>
          <p:nvPr/>
        </p:nvSpPr>
        <p:spPr>
          <a:xfrm>
            <a:off x="1219200" y="1251392"/>
            <a:ext cx="303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이곳에 작성해주세요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057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682106" y="360424"/>
            <a:ext cx="311671" cy="311671"/>
            <a:chOff x="16682106" y="360424"/>
            <a:chExt cx="311671" cy="311671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6682106" y="360424"/>
              <a:ext cx="311671" cy="311671"/>
              <a:chOff x="16682106" y="360424"/>
              <a:chExt cx="311671" cy="311671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682106" y="360424"/>
                <a:ext cx="311671" cy="311671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16753500" y="431817"/>
              <a:ext cx="168884" cy="168884"/>
              <a:chOff x="16753500" y="431817"/>
              <a:chExt cx="168884" cy="16888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753500" y="431817"/>
                <a:ext cx="168884" cy="168884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16230038" y="360424"/>
            <a:ext cx="311671" cy="311671"/>
            <a:chOff x="16230038" y="360424"/>
            <a:chExt cx="311671" cy="311671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230038" y="360424"/>
              <a:ext cx="311671" cy="311671"/>
              <a:chOff x="16230038" y="360424"/>
              <a:chExt cx="311671" cy="311671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230038" y="360424"/>
                <a:ext cx="311671" cy="311671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6324387" y="423248"/>
              <a:ext cx="156450" cy="156450"/>
              <a:chOff x="16324387" y="423248"/>
              <a:chExt cx="156450" cy="156450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324387" y="423248"/>
                <a:ext cx="156450" cy="156450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6290910" y="452820"/>
              <a:ext cx="156450" cy="156450"/>
              <a:chOff x="16290910" y="452820"/>
              <a:chExt cx="156450" cy="156450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290910" y="452820"/>
                <a:ext cx="156450" cy="156450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15777969" y="360424"/>
            <a:ext cx="311671" cy="311671"/>
            <a:chOff x="15777969" y="360424"/>
            <a:chExt cx="311671" cy="311671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5777969" y="360424"/>
              <a:ext cx="311671" cy="311671"/>
              <a:chOff x="15777969" y="360424"/>
              <a:chExt cx="311671" cy="311671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77969" y="360424"/>
                <a:ext cx="311671" cy="311671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5840994" y="484135"/>
              <a:ext cx="185623" cy="64247"/>
              <a:chOff x="15840994" y="484135"/>
              <a:chExt cx="185623" cy="64247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840994" y="484135"/>
                <a:ext cx="185623" cy="64247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953694" y="987669"/>
            <a:ext cx="16360004" cy="1620222"/>
            <a:chOff x="953694" y="987669"/>
            <a:chExt cx="16360004" cy="1620222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3694" y="987669"/>
              <a:ext cx="16360004" cy="1620222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904673" y="2564354"/>
            <a:ext cx="16387256" cy="98145"/>
            <a:chOff x="904673" y="2564354"/>
            <a:chExt cx="16387256" cy="98145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4673" y="2564354"/>
              <a:ext cx="16387256" cy="98145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85469" y="1296307"/>
            <a:ext cx="14040041" cy="1088837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779292" y="1395356"/>
            <a:ext cx="610446" cy="442478"/>
            <a:chOff x="1779292" y="1395356"/>
            <a:chExt cx="610446" cy="442478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79292" y="1395356"/>
              <a:ext cx="610446" cy="442478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-4214144" y="5079781"/>
            <a:ext cx="10313988" cy="97878"/>
            <a:chOff x="-4214144" y="5079781"/>
            <a:chExt cx="10313988" cy="97878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16200000">
              <a:off x="-4214144" y="5079781"/>
              <a:ext cx="10313988" cy="97878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2156704" y="5108055"/>
            <a:ext cx="10313988" cy="97878"/>
            <a:chOff x="12156704" y="5108055"/>
            <a:chExt cx="10313988" cy="97878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16200000">
              <a:off x="12156704" y="5108055"/>
              <a:ext cx="10313988" cy="97878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-9524" y="948387"/>
            <a:ext cx="18295238" cy="98145"/>
            <a:chOff x="-9524" y="948387"/>
            <a:chExt cx="18295238" cy="98145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9524" y="948387"/>
              <a:ext cx="18295238" cy="98145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-9524" y="9239182"/>
            <a:ext cx="18295238" cy="98145"/>
            <a:chOff x="-9524" y="9239182"/>
            <a:chExt cx="18295238" cy="98145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9524" y="9239182"/>
              <a:ext cx="18295238" cy="98145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72620" y="2810077"/>
            <a:ext cx="14483131" cy="587604"/>
          </a:xfrm>
          <a:prstGeom prst="rect">
            <a:avLst/>
          </a:prstGeom>
        </p:spPr>
      </p:pic>
      <p:pic>
        <p:nvPicPr>
          <p:cNvPr id="38" name="Audiobook -- (5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956" end="824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5966924" y="1395356"/>
            <a:ext cx="794561" cy="79456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72620" y="3441301"/>
            <a:ext cx="1107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이곳에 작성해주세요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-24245"/>
            <a:ext cx="18331101" cy="10311245"/>
          </a:xfrm>
        </p:spPr>
      </p:pic>
      <p:sp>
        <p:nvSpPr>
          <p:cNvPr id="5" name="TextBox 4"/>
          <p:cNvSpPr txBox="1"/>
          <p:nvPr/>
        </p:nvSpPr>
        <p:spPr>
          <a:xfrm>
            <a:off x="1219200" y="1251392"/>
            <a:ext cx="303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이곳에 작성해주세요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9040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682106" y="360424"/>
            <a:ext cx="311671" cy="311671"/>
            <a:chOff x="16682106" y="360424"/>
            <a:chExt cx="311671" cy="311671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6682106" y="360424"/>
              <a:ext cx="311671" cy="311671"/>
              <a:chOff x="16682106" y="360424"/>
              <a:chExt cx="311671" cy="311671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682106" y="360424"/>
                <a:ext cx="311671" cy="311671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16753500" y="431817"/>
              <a:ext cx="168884" cy="168884"/>
              <a:chOff x="16753500" y="431817"/>
              <a:chExt cx="168884" cy="16888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753500" y="431817"/>
                <a:ext cx="168884" cy="168884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16230038" y="360424"/>
            <a:ext cx="311671" cy="311671"/>
            <a:chOff x="16230038" y="360424"/>
            <a:chExt cx="311671" cy="311671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230038" y="360424"/>
              <a:ext cx="311671" cy="311671"/>
              <a:chOff x="16230038" y="360424"/>
              <a:chExt cx="311671" cy="311671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230038" y="360424"/>
                <a:ext cx="311671" cy="311671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6324387" y="423248"/>
              <a:ext cx="156450" cy="156450"/>
              <a:chOff x="16324387" y="423248"/>
              <a:chExt cx="156450" cy="156450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324387" y="423248"/>
                <a:ext cx="156450" cy="156450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6290910" y="452820"/>
              <a:ext cx="156450" cy="156450"/>
              <a:chOff x="16290910" y="452820"/>
              <a:chExt cx="156450" cy="156450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290910" y="452820"/>
                <a:ext cx="156450" cy="156450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15777969" y="360424"/>
            <a:ext cx="311671" cy="311671"/>
            <a:chOff x="15777969" y="360424"/>
            <a:chExt cx="311671" cy="311671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5777969" y="360424"/>
              <a:ext cx="311671" cy="311671"/>
              <a:chOff x="15777969" y="360424"/>
              <a:chExt cx="311671" cy="311671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77969" y="360424"/>
                <a:ext cx="311671" cy="311671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5840994" y="484135"/>
              <a:ext cx="185623" cy="64247"/>
              <a:chOff x="15840994" y="484135"/>
              <a:chExt cx="185623" cy="64247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840994" y="484135"/>
                <a:ext cx="185623" cy="64247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953694" y="987669"/>
            <a:ext cx="16360004" cy="1620222"/>
            <a:chOff x="953694" y="987669"/>
            <a:chExt cx="16360004" cy="1620222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3694" y="987669"/>
              <a:ext cx="16360004" cy="1620222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904673" y="2564354"/>
            <a:ext cx="16387256" cy="98145"/>
            <a:chOff x="904673" y="2564354"/>
            <a:chExt cx="16387256" cy="98145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4673" y="2564354"/>
              <a:ext cx="16387256" cy="98145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85469" y="1296307"/>
            <a:ext cx="14040041" cy="1088837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779292" y="1395356"/>
            <a:ext cx="610446" cy="442478"/>
            <a:chOff x="1779292" y="1395356"/>
            <a:chExt cx="610446" cy="442478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79292" y="1395356"/>
              <a:ext cx="610446" cy="442478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-4214144" y="5079781"/>
            <a:ext cx="10313988" cy="97878"/>
            <a:chOff x="-4214144" y="5079781"/>
            <a:chExt cx="10313988" cy="97878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16200000">
              <a:off x="-4214144" y="5079781"/>
              <a:ext cx="10313988" cy="97878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2156704" y="5108055"/>
            <a:ext cx="10313988" cy="97878"/>
            <a:chOff x="12156704" y="5108055"/>
            <a:chExt cx="10313988" cy="97878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16200000">
              <a:off x="12156704" y="5108055"/>
              <a:ext cx="10313988" cy="97878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-9524" y="948387"/>
            <a:ext cx="18295238" cy="98145"/>
            <a:chOff x="-9524" y="948387"/>
            <a:chExt cx="18295238" cy="98145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9524" y="948387"/>
              <a:ext cx="18295238" cy="98145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-9524" y="9239182"/>
            <a:ext cx="18295238" cy="98145"/>
            <a:chOff x="-9524" y="9239182"/>
            <a:chExt cx="18295238" cy="98145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9524" y="9239182"/>
              <a:ext cx="18295238" cy="98145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72620" y="2810077"/>
            <a:ext cx="14475830" cy="587604"/>
          </a:xfrm>
          <a:prstGeom prst="rect">
            <a:avLst/>
          </a:prstGeom>
        </p:spPr>
      </p:pic>
      <p:pic>
        <p:nvPicPr>
          <p:cNvPr id="38" name="Audiobook -- (5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03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5966924" y="1395356"/>
            <a:ext cx="794561" cy="79456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72620" y="3441301"/>
            <a:ext cx="1107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이곳에 작성해주세요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-24245"/>
            <a:ext cx="18331101" cy="10311245"/>
          </a:xfrm>
        </p:spPr>
      </p:pic>
      <p:sp>
        <p:nvSpPr>
          <p:cNvPr id="5" name="TextBox 4"/>
          <p:cNvSpPr txBox="1"/>
          <p:nvPr/>
        </p:nvSpPr>
        <p:spPr>
          <a:xfrm>
            <a:off x="1219200" y="1251392"/>
            <a:ext cx="303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이곳에 작성해주세요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9393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287999" cy="10287000"/>
          </a:xfrm>
        </p:spPr>
      </p:pic>
    </p:spTree>
    <p:extLst>
      <p:ext uri="{BB962C8B-B14F-4D97-AF65-F5344CB8AC3E}">
        <p14:creationId xmlns:p14="http://schemas.microsoft.com/office/powerpoint/2010/main" val="360470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2855" y="4325562"/>
            <a:ext cx="16360004" cy="817295"/>
            <a:chOff x="962855" y="4325562"/>
            <a:chExt cx="16360004" cy="81729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855" y="4325562"/>
              <a:ext cx="16360004" cy="81729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24760" y="995441"/>
            <a:ext cx="16360004" cy="817295"/>
            <a:chOff x="924760" y="995441"/>
            <a:chExt cx="16360004" cy="81729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4760" y="995441"/>
              <a:ext cx="16360004" cy="81729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39705" y="1763664"/>
            <a:ext cx="16387256" cy="98145"/>
            <a:chOff x="939705" y="1763664"/>
            <a:chExt cx="16387256" cy="981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9705" y="1763664"/>
              <a:ext cx="16387256" cy="981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994078" y="2338212"/>
            <a:ext cx="13332884" cy="79852"/>
            <a:chOff x="3994078" y="2338212"/>
            <a:chExt cx="13332884" cy="7985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4078" y="2338212"/>
              <a:ext cx="13332884" cy="7985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49229" y="5107143"/>
            <a:ext cx="16387256" cy="98145"/>
            <a:chOff x="949229" y="5107143"/>
            <a:chExt cx="16387256" cy="9814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9229" y="5107143"/>
              <a:ext cx="16387256" cy="98145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97416" y="220017"/>
            <a:ext cx="10537320" cy="586296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949229" y="5853044"/>
            <a:ext cx="16387256" cy="98145"/>
            <a:chOff x="949229" y="5853044"/>
            <a:chExt cx="16387256" cy="98145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9229" y="5853044"/>
              <a:ext cx="16387256" cy="9814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9524" y="948387"/>
            <a:ext cx="18295238" cy="98145"/>
            <a:chOff x="-9524" y="948387"/>
            <a:chExt cx="18295238" cy="9814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9524" y="948387"/>
              <a:ext cx="18295238" cy="9814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9524" y="9658230"/>
            <a:ext cx="18295238" cy="98145"/>
            <a:chOff x="-9524" y="9658230"/>
            <a:chExt cx="18295238" cy="98145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9524" y="9658230"/>
              <a:ext cx="18295238" cy="9814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-4214144" y="5079781"/>
            <a:ext cx="10313988" cy="97878"/>
            <a:chOff x="-4214144" y="5079781"/>
            <a:chExt cx="10313988" cy="97878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6200000">
              <a:off x="-4214144" y="5079781"/>
              <a:ext cx="10313988" cy="97878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6682106" y="360424"/>
            <a:ext cx="311671" cy="311671"/>
            <a:chOff x="16682106" y="360424"/>
            <a:chExt cx="311671" cy="311671"/>
          </a:xfrm>
        </p:grpSpPr>
        <p:grpSp>
          <p:nvGrpSpPr>
            <p:cNvPr id="1011" name="그룹 1011"/>
            <p:cNvGrpSpPr/>
            <p:nvPr/>
          </p:nvGrpSpPr>
          <p:grpSpPr>
            <a:xfrm>
              <a:off x="16682106" y="360424"/>
              <a:ext cx="311671" cy="311671"/>
              <a:chOff x="16682106" y="360424"/>
              <a:chExt cx="311671" cy="311671"/>
            </a:xfrm>
          </p:grpSpPr>
          <p:pic>
            <p:nvPicPr>
              <p:cNvPr id="32" name="Object 31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682106" y="360424"/>
                <a:ext cx="311671" cy="311671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16753500" y="431817"/>
              <a:ext cx="168884" cy="168884"/>
              <a:chOff x="16753500" y="431817"/>
              <a:chExt cx="168884" cy="168884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6753500" y="431817"/>
                <a:ext cx="168884" cy="168884"/>
              </a:xfrm>
              <a:prstGeom prst="rect">
                <a:avLst/>
              </a:prstGeom>
            </p:spPr>
          </p:pic>
        </p:grpSp>
      </p:grpSp>
      <p:grpSp>
        <p:nvGrpSpPr>
          <p:cNvPr id="1013" name="그룹 1013"/>
          <p:cNvGrpSpPr/>
          <p:nvPr/>
        </p:nvGrpSpPr>
        <p:grpSpPr>
          <a:xfrm>
            <a:off x="16230038" y="360424"/>
            <a:ext cx="311671" cy="311671"/>
            <a:chOff x="16230038" y="360424"/>
            <a:chExt cx="311671" cy="311671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16230038" y="360424"/>
              <a:ext cx="311671" cy="311671"/>
              <a:chOff x="16230038" y="360424"/>
              <a:chExt cx="311671" cy="311671"/>
            </a:xfrm>
          </p:grpSpPr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30038" y="360424"/>
                <a:ext cx="311671" cy="311671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16324387" y="423248"/>
              <a:ext cx="156450" cy="156450"/>
              <a:chOff x="16324387" y="423248"/>
              <a:chExt cx="156450" cy="156450"/>
            </a:xfrm>
          </p:grpSpPr>
          <p:pic>
            <p:nvPicPr>
              <p:cNvPr id="43" name="Object 4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6324387" y="423248"/>
                <a:ext cx="156450" cy="156450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16290910" y="452820"/>
              <a:ext cx="156450" cy="156450"/>
              <a:chOff x="16290910" y="452820"/>
              <a:chExt cx="156450" cy="156450"/>
            </a:xfrm>
          </p:grpSpPr>
          <p:pic>
            <p:nvPicPr>
              <p:cNvPr id="46" name="Object 45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6290910" y="452820"/>
                <a:ext cx="156450" cy="156450"/>
              </a:xfrm>
              <a:prstGeom prst="rect">
                <a:avLst/>
              </a:prstGeom>
            </p:spPr>
          </p:pic>
        </p:grpSp>
      </p:grpSp>
      <p:grpSp>
        <p:nvGrpSpPr>
          <p:cNvPr id="1017" name="그룹 1017"/>
          <p:cNvGrpSpPr/>
          <p:nvPr/>
        </p:nvGrpSpPr>
        <p:grpSpPr>
          <a:xfrm>
            <a:off x="15777969" y="360424"/>
            <a:ext cx="311671" cy="311671"/>
            <a:chOff x="15777969" y="360424"/>
            <a:chExt cx="311671" cy="311671"/>
          </a:xfrm>
        </p:grpSpPr>
        <p:grpSp>
          <p:nvGrpSpPr>
            <p:cNvPr id="1018" name="그룹 1018"/>
            <p:cNvGrpSpPr/>
            <p:nvPr/>
          </p:nvGrpSpPr>
          <p:grpSpPr>
            <a:xfrm>
              <a:off x="15777969" y="360424"/>
              <a:ext cx="311671" cy="311671"/>
              <a:chOff x="15777969" y="360424"/>
              <a:chExt cx="311671" cy="311671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5777969" y="360424"/>
                <a:ext cx="311671" cy="311671"/>
              </a:xfrm>
              <a:prstGeom prst="rect">
                <a:avLst/>
              </a:prstGeom>
            </p:spPr>
          </p:pic>
        </p:grpSp>
        <p:grpSp>
          <p:nvGrpSpPr>
            <p:cNvPr id="1019" name="그룹 1019"/>
            <p:cNvGrpSpPr/>
            <p:nvPr/>
          </p:nvGrpSpPr>
          <p:grpSpPr>
            <a:xfrm>
              <a:off x="15840994" y="484135"/>
              <a:ext cx="185623" cy="64247"/>
              <a:chOff x="15840994" y="484135"/>
              <a:chExt cx="185623" cy="64247"/>
            </a:xfrm>
          </p:grpSpPr>
          <p:pic>
            <p:nvPicPr>
              <p:cNvPr id="54" name="Object 53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5840994" y="484135"/>
                <a:ext cx="185623" cy="64247"/>
              </a:xfrm>
              <a:prstGeom prst="rect">
                <a:avLst/>
              </a:prstGeom>
            </p:spPr>
          </p:pic>
        </p:grpSp>
      </p:grpSp>
      <p:grpSp>
        <p:nvGrpSpPr>
          <p:cNvPr id="1020" name="그룹 1020"/>
          <p:cNvGrpSpPr/>
          <p:nvPr/>
        </p:nvGrpSpPr>
        <p:grpSpPr>
          <a:xfrm>
            <a:off x="12156704" y="5108055"/>
            <a:ext cx="10313988" cy="97878"/>
            <a:chOff x="12156704" y="5108055"/>
            <a:chExt cx="10313988" cy="97878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6200000">
              <a:off x="12156704" y="5108055"/>
              <a:ext cx="10313988" cy="97878"/>
            </a:xfrm>
            <a:prstGeom prst="rect">
              <a:avLst/>
            </a:prstGeom>
          </p:spPr>
        </p:pic>
      </p:grpSp>
      <p:pic>
        <p:nvPicPr>
          <p:cNvPr id="60" name="Object 5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97416" y="1132763"/>
            <a:ext cx="1934526" cy="582740"/>
          </a:xfrm>
          <a:prstGeom prst="rect">
            <a:avLst/>
          </a:prstGeom>
        </p:spPr>
      </p:pic>
      <p:grpSp>
        <p:nvGrpSpPr>
          <p:cNvPr id="1021" name="그룹 1021"/>
          <p:cNvGrpSpPr/>
          <p:nvPr/>
        </p:nvGrpSpPr>
        <p:grpSpPr>
          <a:xfrm>
            <a:off x="949229" y="4264841"/>
            <a:ext cx="16387256" cy="98145"/>
            <a:chOff x="949229" y="4264841"/>
            <a:chExt cx="16387256" cy="98145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9229" y="4264841"/>
              <a:ext cx="16387256" cy="98145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949229" y="2995264"/>
            <a:ext cx="16387256" cy="98145"/>
            <a:chOff x="949229" y="2995264"/>
            <a:chExt cx="16387256" cy="98145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9229" y="2995264"/>
              <a:ext cx="16387256" cy="98145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962855" y="3602614"/>
            <a:ext cx="16360004" cy="97982"/>
            <a:chOff x="962855" y="3602614"/>
            <a:chExt cx="16360004" cy="97982"/>
          </a:xfrm>
        </p:grpSpPr>
        <p:pic>
          <p:nvPicPr>
            <p:cNvPr id="68" name="Object 67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2855" y="3602614"/>
              <a:ext cx="16360004" cy="97982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2330199" y="3667793"/>
            <a:ext cx="1295241" cy="20296"/>
            <a:chOff x="12330199" y="3667793"/>
            <a:chExt cx="1295241" cy="20296"/>
          </a:xfrm>
        </p:grpSpPr>
        <p:pic>
          <p:nvPicPr>
            <p:cNvPr id="71" name="Object 70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-16200000">
              <a:off x="12330199" y="3667793"/>
              <a:ext cx="1295241" cy="20296"/>
            </a:xfrm>
            <a:prstGeom prst="rect">
              <a:avLst/>
            </a:prstGeom>
          </p:spPr>
        </p:pic>
      </p:grpSp>
      <p:grpSp>
        <p:nvGrpSpPr>
          <p:cNvPr id="1025" name="그룹 1025"/>
          <p:cNvGrpSpPr/>
          <p:nvPr/>
        </p:nvGrpSpPr>
        <p:grpSpPr>
          <a:xfrm>
            <a:off x="7134381" y="3049862"/>
            <a:ext cx="2504822" cy="39251"/>
            <a:chOff x="7134381" y="3049862"/>
            <a:chExt cx="2504822" cy="39251"/>
          </a:xfrm>
        </p:grpSpPr>
        <p:pic>
          <p:nvPicPr>
            <p:cNvPr id="74" name="Object 73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-16200000">
              <a:off x="7134381" y="3049862"/>
              <a:ext cx="2504822" cy="39251"/>
            </a:xfrm>
            <a:prstGeom prst="rect">
              <a:avLst/>
            </a:prstGeom>
          </p:spPr>
        </p:pic>
      </p:grpSp>
      <p:pic>
        <p:nvPicPr>
          <p:cNvPr id="76" name="Object 75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043135" y="2152114"/>
            <a:ext cx="865756" cy="582741"/>
          </a:xfrm>
          <a:prstGeom prst="rect">
            <a:avLst/>
          </a:prstGeom>
        </p:spPr>
      </p:pic>
      <p:pic>
        <p:nvPicPr>
          <p:cNvPr id="77" name="Object 7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595231" y="1841731"/>
            <a:ext cx="1193570" cy="586296"/>
          </a:xfrm>
          <a:prstGeom prst="rect">
            <a:avLst/>
          </a:prstGeom>
        </p:spPr>
      </p:pic>
      <p:pic>
        <p:nvPicPr>
          <p:cNvPr id="78" name="Object 77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496556" y="3091423"/>
            <a:ext cx="1077164" cy="579186"/>
          </a:xfrm>
          <a:prstGeom prst="rect">
            <a:avLst/>
          </a:prstGeom>
        </p:spPr>
      </p:pic>
      <p:pic>
        <p:nvPicPr>
          <p:cNvPr id="79" name="Object 78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489731" y="1808477"/>
            <a:ext cx="2867840" cy="595541"/>
          </a:xfrm>
          <a:prstGeom prst="rect">
            <a:avLst/>
          </a:prstGeom>
        </p:spPr>
      </p:pic>
      <p:pic>
        <p:nvPicPr>
          <p:cNvPr id="80" name="Object 79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060858" y="3083254"/>
            <a:ext cx="1183259" cy="579186"/>
          </a:xfrm>
          <a:prstGeom prst="rect">
            <a:avLst/>
          </a:prstGeom>
        </p:spPr>
      </p:pic>
      <p:pic>
        <p:nvPicPr>
          <p:cNvPr id="81" name="Object 80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4535084" y="3063388"/>
            <a:ext cx="1181482" cy="582741"/>
          </a:xfrm>
          <a:prstGeom prst="rect">
            <a:avLst/>
          </a:prstGeom>
        </p:spPr>
      </p:pic>
      <p:pic>
        <p:nvPicPr>
          <p:cNvPr id="82" name="Object 81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197420" y="4427639"/>
            <a:ext cx="2347675" cy="586296"/>
          </a:xfrm>
          <a:prstGeom prst="rect">
            <a:avLst/>
          </a:prstGeom>
        </p:spPr>
      </p:pic>
      <p:grpSp>
        <p:nvGrpSpPr>
          <p:cNvPr id="1026" name="그룹 1026"/>
          <p:cNvGrpSpPr/>
          <p:nvPr/>
        </p:nvGrpSpPr>
        <p:grpSpPr>
          <a:xfrm>
            <a:off x="2742244" y="3072573"/>
            <a:ext cx="2504822" cy="39251"/>
            <a:chOff x="2742244" y="3072573"/>
            <a:chExt cx="2504822" cy="39251"/>
          </a:xfrm>
        </p:grpSpPr>
        <p:pic>
          <p:nvPicPr>
            <p:cNvPr id="84" name="Object 83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-16200000">
              <a:off x="2742244" y="3072573"/>
              <a:ext cx="2504822" cy="39251"/>
            </a:xfrm>
            <a:prstGeom prst="rect">
              <a:avLst/>
            </a:prstGeom>
          </p:spPr>
        </p:pic>
      </p:grpSp>
      <p:grpSp>
        <p:nvGrpSpPr>
          <p:cNvPr id="1027" name="그룹 1027"/>
          <p:cNvGrpSpPr/>
          <p:nvPr/>
        </p:nvGrpSpPr>
        <p:grpSpPr>
          <a:xfrm>
            <a:off x="949229" y="6703259"/>
            <a:ext cx="16387256" cy="98145"/>
            <a:chOff x="949229" y="6703259"/>
            <a:chExt cx="16387256" cy="98145"/>
          </a:xfrm>
        </p:grpSpPr>
        <p:pic>
          <p:nvPicPr>
            <p:cNvPr id="87" name="Object 8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9229" y="6703259"/>
              <a:ext cx="16387256" cy="98145"/>
            </a:xfrm>
            <a:prstGeom prst="rect">
              <a:avLst/>
            </a:prstGeom>
          </p:spPr>
        </p:pic>
      </p:grpSp>
      <p:pic>
        <p:nvPicPr>
          <p:cNvPr id="89" name="Object 88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043135" y="3097220"/>
            <a:ext cx="857934" cy="582741"/>
          </a:xfrm>
          <a:prstGeom prst="rect">
            <a:avLst/>
          </a:prstGeom>
        </p:spPr>
      </p:pic>
      <p:grpSp>
        <p:nvGrpSpPr>
          <p:cNvPr id="1028" name="그룹 1028"/>
          <p:cNvGrpSpPr/>
          <p:nvPr/>
        </p:nvGrpSpPr>
        <p:grpSpPr>
          <a:xfrm>
            <a:off x="805233" y="7391796"/>
            <a:ext cx="4530780" cy="70997"/>
            <a:chOff x="805233" y="7391796"/>
            <a:chExt cx="4530780" cy="70997"/>
          </a:xfrm>
        </p:grpSpPr>
        <p:pic>
          <p:nvPicPr>
            <p:cNvPr id="91" name="Object 90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 rot="-16200000">
              <a:off x="805233" y="7391796"/>
              <a:ext cx="4530780" cy="70997"/>
            </a:xfrm>
            <a:prstGeom prst="rect">
              <a:avLst/>
            </a:prstGeom>
          </p:spPr>
        </p:pic>
      </p:grpSp>
      <p:pic>
        <p:nvPicPr>
          <p:cNvPr id="93" name="Object 92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585355" y="5226028"/>
            <a:ext cx="865756" cy="582741"/>
          </a:xfrm>
          <a:prstGeom prst="rect">
            <a:avLst/>
          </a:prstGeom>
        </p:spPr>
      </p:pic>
      <p:pic>
        <p:nvPicPr>
          <p:cNvPr id="94" name="Object 93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239744" y="6025511"/>
            <a:ext cx="1512140" cy="582741"/>
          </a:xfrm>
          <a:prstGeom prst="rect">
            <a:avLst/>
          </a:prstGeom>
        </p:spPr>
      </p:pic>
      <p:pic>
        <p:nvPicPr>
          <p:cNvPr id="95" name="Object 94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197416" y="7734592"/>
            <a:ext cx="1392115" cy="1005842"/>
          </a:xfrm>
          <a:prstGeom prst="rect">
            <a:avLst/>
          </a:prstGeom>
        </p:spPr>
      </p:pic>
      <p:grpSp>
        <p:nvGrpSpPr>
          <p:cNvPr id="1029" name="그룹 1029"/>
          <p:cNvGrpSpPr/>
          <p:nvPr/>
        </p:nvGrpSpPr>
        <p:grpSpPr>
          <a:xfrm>
            <a:off x="12557338" y="6295775"/>
            <a:ext cx="845850" cy="13254"/>
            <a:chOff x="12557338" y="6295775"/>
            <a:chExt cx="845850" cy="13254"/>
          </a:xfrm>
        </p:grpSpPr>
        <p:pic>
          <p:nvPicPr>
            <p:cNvPr id="97" name="Object 96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 rot="-16200000">
              <a:off x="12557338" y="6295775"/>
              <a:ext cx="845850" cy="13254"/>
            </a:xfrm>
            <a:prstGeom prst="rect">
              <a:avLst/>
            </a:prstGeom>
          </p:spPr>
        </p:pic>
      </p:grpSp>
      <p:grpSp>
        <p:nvGrpSpPr>
          <p:cNvPr id="1030" name="그룹 1030"/>
          <p:cNvGrpSpPr/>
          <p:nvPr/>
        </p:nvGrpSpPr>
        <p:grpSpPr>
          <a:xfrm>
            <a:off x="10268100" y="6321057"/>
            <a:ext cx="851218" cy="13339"/>
            <a:chOff x="10268100" y="6321057"/>
            <a:chExt cx="851218" cy="13339"/>
          </a:xfrm>
        </p:grpSpPr>
        <p:pic>
          <p:nvPicPr>
            <p:cNvPr id="100" name="Object 99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 rot="-16200000">
              <a:off x="10268100" y="6321057"/>
              <a:ext cx="851218" cy="13339"/>
            </a:xfrm>
            <a:prstGeom prst="rect">
              <a:avLst/>
            </a:prstGeom>
          </p:spPr>
        </p:pic>
      </p:grpSp>
      <p:pic>
        <p:nvPicPr>
          <p:cNvPr id="102" name="Object 101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0927078" y="6067181"/>
            <a:ext cx="1839954" cy="586296"/>
          </a:xfrm>
          <a:prstGeom prst="rect">
            <a:avLst/>
          </a:prstGeom>
        </p:spPr>
      </p:pic>
      <p:pic>
        <p:nvPicPr>
          <p:cNvPr id="103" name="Object 102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52063" y="6890763"/>
            <a:ext cx="2236224" cy="519701"/>
          </a:xfrm>
          <a:prstGeom prst="rect">
            <a:avLst/>
          </a:prstGeom>
        </p:spPr>
      </p:pic>
      <p:pic>
        <p:nvPicPr>
          <p:cNvPr id="104" name="Object 103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3233021" y="7349583"/>
            <a:ext cx="10974712" cy="895183"/>
          </a:xfrm>
          <a:prstGeom prst="rect">
            <a:avLst/>
          </a:prstGeom>
        </p:spPr>
      </p:pic>
      <p:pic>
        <p:nvPicPr>
          <p:cNvPr id="105" name="Object 104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3253021" y="8251345"/>
            <a:ext cx="2147622" cy="519703"/>
          </a:xfrm>
          <a:prstGeom prst="rect">
            <a:avLst/>
          </a:prstGeom>
        </p:spPr>
      </p:pic>
      <p:pic>
        <p:nvPicPr>
          <p:cNvPr id="106" name="Object 105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3233973" y="8710164"/>
            <a:ext cx="11843816" cy="895183"/>
          </a:xfrm>
          <a:prstGeom prst="rect">
            <a:avLst/>
          </a:prstGeom>
        </p:spPr>
      </p:pic>
      <p:cxnSp>
        <p:nvCxnSpPr>
          <p:cNvPr id="4" name="직선 연결선 3"/>
          <p:cNvCxnSpPr>
            <a:stCxn id="71" idx="1"/>
          </p:cNvCxnSpPr>
          <p:nvPr/>
        </p:nvCxnSpPr>
        <p:spPr>
          <a:xfrm flipH="1">
            <a:off x="12967671" y="3030321"/>
            <a:ext cx="10149" cy="125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675908" y="2475567"/>
            <a:ext cx="303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이곳에 작성해주세요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85" name="직선 연결선 84"/>
          <p:cNvCxnSpPr>
            <a:endCxn id="100" idx="3"/>
          </p:cNvCxnSpPr>
          <p:nvPr/>
        </p:nvCxnSpPr>
        <p:spPr>
          <a:xfrm>
            <a:off x="10680957" y="5927460"/>
            <a:ext cx="12752" cy="825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/>
          <p:cNvCxnSpPr/>
          <p:nvPr/>
        </p:nvCxnSpPr>
        <p:spPr>
          <a:xfrm>
            <a:off x="12954214" y="5901813"/>
            <a:ext cx="12752" cy="825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1243195" y="2459996"/>
            <a:ext cx="303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이곳에 작성해주세요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625623" y="3760704"/>
            <a:ext cx="168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00000000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675908" y="3707175"/>
            <a:ext cx="303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이곳에 작성해주세요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134533" y="3737202"/>
            <a:ext cx="303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이곳에 작성해주세요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3535168" y="3734861"/>
            <a:ext cx="303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이곳에 작성해주세요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223116" y="5274890"/>
            <a:ext cx="303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이곳에 작성해주세요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219571" y="6053901"/>
            <a:ext cx="303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이곳에 작성해주세요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3165295" y="6083918"/>
            <a:ext cx="309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이곳에 작성해주세요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90822" y="9793874"/>
            <a:ext cx="8143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anose="02030604000101010101" pitchFamily="18" charset="-127"/>
              </a:rPr>
              <a:t>해당 되는 곳에 체크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anose="02030604000101010101" pitchFamily="18" charset="-127"/>
              </a:rPr>
              <a:t>(v)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anose="02030604000101010101" pitchFamily="18" charset="-127"/>
              </a:rPr>
              <a:t>표시 해주세요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  <a:cs typeface="함초롬바탕" panose="02030604000101010101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682106" y="360424"/>
            <a:ext cx="311671" cy="311671"/>
            <a:chOff x="16682106" y="360424"/>
            <a:chExt cx="311671" cy="311671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6682106" y="360424"/>
              <a:ext cx="311671" cy="311671"/>
              <a:chOff x="16682106" y="360424"/>
              <a:chExt cx="311671" cy="311671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682106" y="360424"/>
                <a:ext cx="311671" cy="311671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16753500" y="431817"/>
              <a:ext cx="168884" cy="168884"/>
              <a:chOff x="16753500" y="431817"/>
              <a:chExt cx="168884" cy="16888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53500" y="431817"/>
                <a:ext cx="168884" cy="168884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16230038" y="360424"/>
            <a:ext cx="311671" cy="311671"/>
            <a:chOff x="16230038" y="360424"/>
            <a:chExt cx="311671" cy="311671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230038" y="360424"/>
              <a:ext cx="311671" cy="311671"/>
              <a:chOff x="16230038" y="360424"/>
              <a:chExt cx="311671" cy="311671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230038" y="360424"/>
                <a:ext cx="311671" cy="311671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6324387" y="423248"/>
              <a:ext cx="156450" cy="156450"/>
              <a:chOff x="16324387" y="423248"/>
              <a:chExt cx="156450" cy="156450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324387" y="423248"/>
                <a:ext cx="156450" cy="156450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6290910" y="452820"/>
              <a:ext cx="156450" cy="156450"/>
              <a:chOff x="16290910" y="452820"/>
              <a:chExt cx="156450" cy="156450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290910" y="452820"/>
                <a:ext cx="156450" cy="156450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15777969" y="360424"/>
            <a:ext cx="311671" cy="311671"/>
            <a:chOff x="15777969" y="360424"/>
            <a:chExt cx="311671" cy="311671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5777969" y="360424"/>
              <a:ext cx="311671" cy="311671"/>
              <a:chOff x="15777969" y="360424"/>
              <a:chExt cx="311671" cy="311671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777969" y="360424"/>
                <a:ext cx="311671" cy="311671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5840994" y="484135"/>
              <a:ext cx="185623" cy="64247"/>
              <a:chOff x="15840994" y="484135"/>
              <a:chExt cx="185623" cy="64247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840994" y="484135"/>
                <a:ext cx="185623" cy="64247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953694" y="987669"/>
            <a:ext cx="16360004" cy="2468279"/>
            <a:chOff x="953694" y="987669"/>
            <a:chExt cx="16360004" cy="2468279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3694" y="987669"/>
              <a:ext cx="16360004" cy="2468279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866578" y="3390476"/>
            <a:ext cx="16387256" cy="98145"/>
            <a:chOff x="866578" y="3390476"/>
            <a:chExt cx="16387256" cy="98145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6578" y="3390476"/>
              <a:ext cx="16387256" cy="98145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19773" y="1264372"/>
            <a:ext cx="12067996" cy="1911573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3493278" y="1374310"/>
            <a:ext cx="610446" cy="442478"/>
            <a:chOff x="3493278" y="1374310"/>
            <a:chExt cx="610446" cy="442478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93278" y="1374310"/>
              <a:ext cx="610446" cy="442478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-4214144" y="5079781"/>
            <a:ext cx="10313988" cy="97878"/>
            <a:chOff x="-4214144" y="5079781"/>
            <a:chExt cx="10313988" cy="97878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-4214144" y="5079781"/>
              <a:ext cx="10313988" cy="97878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2156704" y="5108055"/>
            <a:ext cx="10313988" cy="97878"/>
            <a:chOff x="12156704" y="5108055"/>
            <a:chExt cx="10313988" cy="97878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12156704" y="5108055"/>
              <a:ext cx="10313988" cy="97878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-9524" y="948387"/>
            <a:ext cx="18295238" cy="98145"/>
            <a:chOff x="-9524" y="948387"/>
            <a:chExt cx="18295238" cy="98145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9524" y="948387"/>
              <a:ext cx="18295238" cy="98145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-9524" y="9239182"/>
            <a:ext cx="18295238" cy="98145"/>
            <a:chOff x="-9524" y="9239182"/>
            <a:chExt cx="18295238" cy="98145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9524" y="9239182"/>
              <a:ext cx="18295238" cy="98145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94392" y="3734877"/>
            <a:ext cx="12551791" cy="968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1173" y="4720745"/>
            <a:ext cx="1107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이곳에 작성해주세요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-24245"/>
            <a:ext cx="18331101" cy="10311245"/>
          </a:xfrm>
        </p:spPr>
      </p:pic>
      <p:sp>
        <p:nvSpPr>
          <p:cNvPr id="5" name="TextBox 4"/>
          <p:cNvSpPr txBox="1"/>
          <p:nvPr/>
        </p:nvSpPr>
        <p:spPr>
          <a:xfrm>
            <a:off x="1219200" y="1251392"/>
            <a:ext cx="303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이곳에 작성해주세요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908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682106" y="360424"/>
            <a:ext cx="311671" cy="311671"/>
            <a:chOff x="16682106" y="360424"/>
            <a:chExt cx="311671" cy="311671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6682106" y="360424"/>
              <a:ext cx="311671" cy="311671"/>
              <a:chOff x="16682106" y="360424"/>
              <a:chExt cx="311671" cy="311671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682106" y="360424"/>
                <a:ext cx="311671" cy="311671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16753500" y="431817"/>
              <a:ext cx="168884" cy="168884"/>
              <a:chOff x="16753500" y="431817"/>
              <a:chExt cx="168884" cy="16888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753500" y="431817"/>
                <a:ext cx="168884" cy="168884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16230038" y="360424"/>
            <a:ext cx="311671" cy="311671"/>
            <a:chOff x="16230038" y="360424"/>
            <a:chExt cx="311671" cy="311671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230038" y="360424"/>
              <a:ext cx="311671" cy="311671"/>
              <a:chOff x="16230038" y="360424"/>
              <a:chExt cx="311671" cy="311671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230038" y="360424"/>
                <a:ext cx="311671" cy="311671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6324387" y="423248"/>
              <a:ext cx="156450" cy="156450"/>
              <a:chOff x="16324387" y="423248"/>
              <a:chExt cx="156450" cy="156450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324387" y="423248"/>
                <a:ext cx="156450" cy="156450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6290910" y="452820"/>
              <a:ext cx="156450" cy="156450"/>
              <a:chOff x="16290910" y="452820"/>
              <a:chExt cx="156450" cy="156450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290910" y="452820"/>
                <a:ext cx="156450" cy="156450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15777969" y="360424"/>
            <a:ext cx="311671" cy="311671"/>
            <a:chOff x="15777969" y="360424"/>
            <a:chExt cx="311671" cy="311671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5777969" y="360424"/>
              <a:ext cx="311671" cy="311671"/>
              <a:chOff x="15777969" y="360424"/>
              <a:chExt cx="311671" cy="311671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77969" y="360424"/>
                <a:ext cx="311671" cy="311671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5840994" y="484135"/>
              <a:ext cx="185623" cy="64247"/>
              <a:chOff x="15840994" y="484135"/>
              <a:chExt cx="185623" cy="64247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840994" y="484135"/>
                <a:ext cx="185623" cy="64247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953694" y="987669"/>
            <a:ext cx="16360004" cy="1620222"/>
            <a:chOff x="953694" y="987669"/>
            <a:chExt cx="16360004" cy="1620222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3694" y="987669"/>
              <a:ext cx="16360004" cy="1620222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904673" y="2564354"/>
            <a:ext cx="16387256" cy="98145"/>
            <a:chOff x="904673" y="2564354"/>
            <a:chExt cx="16387256" cy="98145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4673" y="2564354"/>
              <a:ext cx="16387256" cy="98145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85469" y="1296307"/>
            <a:ext cx="14040041" cy="1088837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779292" y="1395356"/>
            <a:ext cx="610446" cy="442478"/>
            <a:chOff x="1779292" y="1395356"/>
            <a:chExt cx="610446" cy="442478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79292" y="1395356"/>
              <a:ext cx="610446" cy="442478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-4214144" y="5079781"/>
            <a:ext cx="10313988" cy="97878"/>
            <a:chOff x="-4214144" y="5079781"/>
            <a:chExt cx="10313988" cy="97878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16200000">
              <a:off x="-4214144" y="5079781"/>
              <a:ext cx="10313988" cy="97878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2156704" y="5108055"/>
            <a:ext cx="10313988" cy="97878"/>
            <a:chOff x="12156704" y="5108055"/>
            <a:chExt cx="10313988" cy="97878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16200000">
              <a:off x="12156704" y="5108055"/>
              <a:ext cx="10313988" cy="97878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-9524" y="948387"/>
            <a:ext cx="18295238" cy="98145"/>
            <a:chOff x="-9524" y="948387"/>
            <a:chExt cx="18295238" cy="98145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9524" y="948387"/>
              <a:ext cx="18295238" cy="98145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-9524" y="9239182"/>
            <a:ext cx="18295238" cy="98145"/>
            <a:chOff x="-9524" y="9239182"/>
            <a:chExt cx="18295238" cy="98145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9524" y="9239182"/>
              <a:ext cx="18295238" cy="98145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72620" y="2810077"/>
            <a:ext cx="14410435" cy="587604"/>
          </a:xfrm>
          <a:prstGeom prst="rect">
            <a:avLst/>
          </a:prstGeom>
        </p:spPr>
      </p:pic>
      <p:pic>
        <p:nvPicPr>
          <p:cNvPr id="6" name="Audiobook -- (5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620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5966924" y="1395356"/>
            <a:ext cx="794561" cy="7945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172620" y="3441301"/>
            <a:ext cx="1107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이곳에 작성해주세요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-24245"/>
            <a:ext cx="18331101" cy="10311245"/>
          </a:xfrm>
        </p:spPr>
      </p:pic>
      <p:sp>
        <p:nvSpPr>
          <p:cNvPr id="5" name="TextBox 4"/>
          <p:cNvSpPr txBox="1"/>
          <p:nvPr/>
        </p:nvSpPr>
        <p:spPr>
          <a:xfrm>
            <a:off x="1219200" y="1251392"/>
            <a:ext cx="303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이곳에 작성해주세요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009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682106" y="360424"/>
            <a:ext cx="311671" cy="311671"/>
            <a:chOff x="16682106" y="360424"/>
            <a:chExt cx="311671" cy="311671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6682106" y="360424"/>
              <a:ext cx="311671" cy="311671"/>
              <a:chOff x="16682106" y="360424"/>
              <a:chExt cx="311671" cy="311671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682106" y="360424"/>
                <a:ext cx="311671" cy="311671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16753500" y="431817"/>
              <a:ext cx="168884" cy="168884"/>
              <a:chOff x="16753500" y="431817"/>
              <a:chExt cx="168884" cy="16888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753500" y="431817"/>
                <a:ext cx="168884" cy="168884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16230038" y="360424"/>
            <a:ext cx="311671" cy="311671"/>
            <a:chOff x="16230038" y="360424"/>
            <a:chExt cx="311671" cy="311671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230038" y="360424"/>
              <a:ext cx="311671" cy="311671"/>
              <a:chOff x="16230038" y="360424"/>
              <a:chExt cx="311671" cy="311671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230038" y="360424"/>
                <a:ext cx="311671" cy="311671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6324387" y="423248"/>
              <a:ext cx="156450" cy="156450"/>
              <a:chOff x="16324387" y="423248"/>
              <a:chExt cx="156450" cy="156450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324387" y="423248"/>
                <a:ext cx="156450" cy="156450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6290910" y="452820"/>
              <a:ext cx="156450" cy="156450"/>
              <a:chOff x="16290910" y="452820"/>
              <a:chExt cx="156450" cy="156450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290910" y="452820"/>
                <a:ext cx="156450" cy="156450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15777969" y="360424"/>
            <a:ext cx="311671" cy="311671"/>
            <a:chOff x="15777969" y="360424"/>
            <a:chExt cx="311671" cy="311671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5777969" y="360424"/>
              <a:ext cx="311671" cy="311671"/>
              <a:chOff x="15777969" y="360424"/>
              <a:chExt cx="311671" cy="311671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77969" y="360424"/>
                <a:ext cx="311671" cy="311671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5840994" y="484135"/>
              <a:ext cx="185623" cy="64247"/>
              <a:chOff x="15840994" y="484135"/>
              <a:chExt cx="185623" cy="64247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840994" y="484135"/>
                <a:ext cx="185623" cy="64247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953694" y="987669"/>
            <a:ext cx="16360004" cy="1620222"/>
            <a:chOff x="953694" y="987669"/>
            <a:chExt cx="16360004" cy="1620222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3694" y="987669"/>
              <a:ext cx="16360004" cy="1620222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904673" y="2564354"/>
            <a:ext cx="16387256" cy="98145"/>
            <a:chOff x="904673" y="2564354"/>
            <a:chExt cx="16387256" cy="98145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4673" y="2564354"/>
              <a:ext cx="16387256" cy="98145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85469" y="1296307"/>
            <a:ext cx="14040041" cy="1088837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779292" y="1395356"/>
            <a:ext cx="610446" cy="442478"/>
            <a:chOff x="1779292" y="1395356"/>
            <a:chExt cx="610446" cy="442478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79292" y="1395356"/>
              <a:ext cx="610446" cy="442478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-4214144" y="5079781"/>
            <a:ext cx="10313988" cy="97878"/>
            <a:chOff x="-4214144" y="5079781"/>
            <a:chExt cx="10313988" cy="97878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16200000">
              <a:off x="-4214144" y="5079781"/>
              <a:ext cx="10313988" cy="97878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2156704" y="5108055"/>
            <a:ext cx="10313988" cy="97878"/>
            <a:chOff x="12156704" y="5108055"/>
            <a:chExt cx="10313988" cy="97878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16200000">
              <a:off x="12156704" y="5108055"/>
              <a:ext cx="10313988" cy="97878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-9524" y="948387"/>
            <a:ext cx="18295238" cy="98145"/>
            <a:chOff x="-9524" y="948387"/>
            <a:chExt cx="18295238" cy="98145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9524" y="948387"/>
              <a:ext cx="18295238" cy="98145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-9524" y="9239182"/>
            <a:ext cx="18295238" cy="98145"/>
            <a:chOff x="-9524" y="9239182"/>
            <a:chExt cx="18295238" cy="98145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9524" y="9239182"/>
              <a:ext cx="18295238" cy="98145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72620" y="2810077"/>
            <a:ext cx="14475195" cy="587604"/>
          </a:xfrm>
          <a:prstGeom prst="rect">
            <a:avLst/>
          </a:prstGeom>
        </p:spPr>
      </p:pic>
      <p:pic>
        <p:nvPicPr>
          <p:cNvPr id="38" name="Audiobook -- (5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377" end="28084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5966924" y="1395356"/>
            <a:ext cx="794561" cy="79456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172620" y="3441301"/>
            <a:ext cx="1107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이곳에 작성해주세요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-24245"/>
            <a:ext cx="18331101" cy="10311245"/>
          </a:xfrm>
        </p:spPr>
      </p:pic>
      <p:sp>
        <p:nvSpPr>
          <p:cNvPr id="5" name="TextBox 4"/>
          <p:cNvSpPr txBox="1"/>
          <p:nvPr/>
        </p:nvSpPr>
        <p:spPr>
          <a:xfrm>
            <a:off x="1219200" y="1251392"/>
            <a:ext cx="303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이곳에 작성해주세요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734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682106" y="360424"/>
            <a:ext cx="311671" cy="311671"/>
            <a:chOff x="16682106" y="360424"/>
            <a:chExt cx="311671" cy="311671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6682106" y="360424"/>
              <a:ext cx="311671" cy="311671"/>
              <a:chOff x="16682106" y="360424"/>
              <a:chExt cx="311671" cy="311671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682106" y="360424"/>
                <a:ext cx="311671" cy="311671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16753500" y="431817"/>
              <a:ext cx="168884" cy="168884"/>
              <a:chOff x="16753500" y="431817"/>
              <a:chExt cx="168884" cy="168884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753500" y="431817"/>
                <a:ext cx="168884" cy="168884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16230038" y="360424"/>
            <a:ext cx="311671" cy="311671"/>
            <a:chOff x="16230038" y="360424"/>
            <a:chExt cx="311671" cy="311671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230038" y="360424"/>
              <a:ext cx="311671" cy="311671"/>
              <a:chOff x="16230038" y="360424"/>
              <a:chExt cx="311671" cy="311671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230038" y="360424"/>
                <a:ext cx="311671" cy="311671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6324387" y="423248"/>
              <a:ext cx="156450" cy="156450"/>
              <a:chOff x="16324387" y="423248"/>
              <a:chExt cx="156450" cy="156450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324387" y="423248"/>
                <a:ext cx="156450" cy="156450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6290910" y="452820"/>
              <a:ext cx="156450" cy="156450"/>
              <a:chOff x="16290910" y="452820"/>
              <a:chExt cx="156450" cy="156450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290910" y="452820"/>
                <a:ext cx="156450" cy="156450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15777969" y="360424"/>
            <a:ext cx="311671" cy="311671"/>
            <a:chOff x="15777969" y="360424"/>
            <a:chExt cx="311671" cy="311671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5777969" y="360424"/>
              <a:ext cx="311671" cy="311671"/>
              <a:chOff x="15777969" y="360424"/>
              <a:chExt cx="311671" cy="311671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777969" y="360424"/>
                <a:ext cx="311671" cy="311671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5840994" y="484135"/>
              <a:ext cx="185623" cy="64247"/>
              <a:chOff x="15840994" y="484135"/>
              <a:chExt cx="185623" cy="64247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840994" y="484135"/>
                <a:ext cx="185623" cy="64247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>
            <a:off x="953694" y="987669"/>
            <a:ext cx="16360004" cy="1620222"/>
            <a:chOff x="953694" y="987669"/>
            <a:chExt cx="16360004" cy="1620222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3694" y="987669"/>
              <a:ext cx="16360004" cy="1620222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904673" y="2564354"/>
            <a:ext cx="16387256" cy="98145"/>
            <a:chOff x="904673" y="2564354"/>
            <a:chExt cx="16387256" cy="98145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4673" y="2564354"/>
              <a:ext cx="16387256" cy="98145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85469" y="1296307"/>
            <a:ext cx="14040041" cy="1088837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779292" y="1395356"/>
            <a:ext cx="610446" cy="442478"/>
            <a:chOff x="1779292" y="1395356"/>
            <a:chExt cx="610446" cy="442478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79292" y="1395356"/>
              <a:ext cx="610446" cy="442478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-4214144" y="5079781"/>
            <a:ext cx="10313988" cy="97878"/>
            <a:chOff x="-4214144" y="5079781"/>
            <a:chExt cx="10313988" cy="97878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16200000">
              <a:off x="-4214144" y="5079781"/>
              <a:ext cx="10313988" cy="97878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2156704" y="5108055"/>
            <a:ext cx="10313988" cy="97878"/>
            <a:chOff x="12156704" y="5108055"/>
            <a:chExt cx="10313988" cy="97878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16200000">
              <a:off x="12156704" y="5108055"/>
              <a:ext cx="10313988" cy="97878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-9524" y="948387"/>
            <a:ext cx="18295238" cy="98145"/>
            <a:chOff x="-9524" y="948387"/>
            <a:chExt cx="18295238" cy="98145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9524" y="948387"/>
              <a:ext cx="18295238" cy="98145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-9524" y="9239182"/>
            <a:ext cx="18295238" cy="98145"/>
            <a:chOff x="-9524" y="9239182"/>
            <a:chExt cx="18295238" cy="98145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9524" y="9239182"/>
              <a:ext cx="18295238" cy="98145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72620" y="2810077"/>
            <a:ext cx="14475830" cy="587604"/>
          </a:xfrm>
          <a:prstGeom prst="rect">
            <a:avLst/>
          </a:prstGeom>
        </p:spPr>
      </p:pic>
      <p:pic>
        <p:nvPicPr>
          <p:cNvPr id="38" name="Audiobook -- (5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357" end="18602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5966924" y="1395356"/>
            <a:ext cx="794561" cy="79456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72620" y="3441301"/>
            <a:ext cx="1107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이곳에 작성해주세요</a:t>
            </a:r>
            <a:r>
              <a:rPr lang="en-US" altLang="ko-KR" sz="2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72</Words>
  <Application>Microsoft Office PowerPoint</Application>
  <PresentationFormat>사용자 지정</PresentationFormat>
  <Paragraphs>23</Paragraphs>
  <Slides>15</Slides>
  <Notes>1</Notes>
  <HiddenSlides>0</HiddenSlides>
  <MMClips>5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?? ??</vt:lpstr>
      <vt:lpstr>HY헤드라인M</vt:lpstr>
      <vt:lpstr>맑은 고딕</vt:lpstr>
      <vt:lpstr>함초롬바탕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hallym</cp:lastModifiedBy>
  <cp:revision>8</cp:revision>
  <dcterms:created xsi:type="dcterms:W3CDTF">2022-04-22T13:51:59Z</dcterms:created>
  <dcterms:modified xsi:type="dcterms:W3CDTF">2022-04-27T07:57:21Z</dcterms:modified>
</cp:coreProperties>
</file>